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2" r:id="rId2"/>
    <p:sldId id="338" r:id="rId3"/>
    <p:sldId id="337" r:id="rId4"/>
    <p:sldId id="308" r:id="rId5"/>
    <p:sldId id="310" r:id="rId6"/>
    <p:sldId id="288" r:id="rId7"/>
    <p:sldId id="291" r:id="rId8"/>
    <p:sldId id="300" r:id="rId9"/>
    <p:sldId id="339" r:id="rId10"/>
    <p:sldId id="307" r:id="rId11"/>
    <p:sldId id="317" r:id="rId12"/>
    <p:sldId id="340" r:id="rId13"/>
    <p:sldId id="321" r:id="rId14"/>
    <p:sldId id="322" r:id="rId15"/>
    <p:sldId id="320" r:id="rId16"/>
    <p:sldId id="324" r:id="rId17"/>
    <p:sldId id="341" r:id="rId18"/>
    <p:sldId id="329" r:id="rId19"/>
    <p:sldId id="328" r:id="rId20"/>
    <p:sldId id="333" r:id="rId21"/>
    <p:sldId id="327" r:id="rId22"/>
    <p:sldId id="326" r:id="rId23"/>
    <p:sldId id="304" r:id="rId24"/>
    <p:sldId id="331" r:id="rId25"/>
    <p:sldId id="294" r:id="rId26"/>
    <p:sldId id="295" r:id="rId27"/>
    <p:sldId id="319" r:id="rId28"/>
    <p:sldId id="318" r:id="rId29"/>
    <p:sldId id="316" r:id="rId30"/>
    <p:sldId id="311" r:id="rId31"/>
    <p:sldId id="313" r:id="rId32"/>
    <p:sldId id="297" r:id="rId33"/>
    <p:sldId id="298" r:id="rId34"/>
    <p:sldId id="283" r:id="rId35"/>
    <p:sldId id="335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4" autoAdjust="0"/>
    <p:restoredTop sz="94660"/>
  </p:normalViewPr>
  <p:slideViewPr>
    <p:cSldViewPr>
      <p:cViewPr varScale="1">
        <p:scale>
          <a:sx n="77" d="100"/>
          <a:sy n="77" d="100"/>
        </p:scale>
        <p:origin x="-1541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31.03.2021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NULL"/><Relationship Id="rId13" Type="http://schemas.openxmlformats.org/officeDocument/2006/relationships/image" Target="../media/image54.png"/><Relationship Id="rId7" Type="http://schemas.openxmlformats.org/officeDocument/2006/relationships/image" Target="../media/image52.png"/><Relationship Id="rId12" Type="http://schemas.microsoft.com/office/2007/relationships/hdphoto" Target="NULL"/><Relationship Id="rId17" Type="http://schemas.microsoft.com/office/2007/relationships/hdphoto" Target="NULL"/><Relationship Id="rId2" Type="http://schemas.openxmlformats.org/officeDocument/2006/relationships/image" Target="../media/image51.png"/><Relationship Id="rId16" Type="http://schemas.openxmlformats.org/officeDocument/2006/relationships/image" Target="../media/image56.png"/><Relationship Id="rId1" Type="http://schemas.openxmlformats.org/officeDocument/2006/relationships/slideLayout" Target="../slideLayouts/slideLayout6.xml"/><Relationship Id="rId6" Type="http://schemas.microsoft.com/office/2007/relationships/hdphoto" Target="NULL"/><Relationship Id="rId15" Type="http://schemas.openxmlformats.org/officeDocument/2006/relationships/image" Target="../media/image55.jpeg"/><Relationship Id="rId9" Type="http://schemas.openxmlformats.org/officeDocument/2006/relationships/image" Target="../media/image53.png"/><Relationship Id="rId14" Type="http://schemas.microsoft.com/office/2007/relationships/hdphoto" Target="NUL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ru-ru.facebook.com/DetskiydomUrupinka/photos/pcb.3530353723678914/3530353460345607/?type=3&amp;__tn__=HH-R&amp;eid=ARB6LmZTj2s6G19NHA2euQdtgkB7xbF8rt0MVZBQZIoPLaeFbe2dfg5le4ZUByAAYE2R8emT9S9aNcOM&amp;__xts__%5b0%5d=68.ARAfrFVz0ryBc7-DdhpumX4liJjavh0Z8e_m4S1RXrb6B2mljkpZSYLHtnd2OF1fZ1BJVAr53tllwQrwxXyn3FJ0a462RbojHXsOzZ9pdyHn3HWiDwVsC4u7ISFrxDy2oxdfIlDi8NFdUORjnPgEF_d2CTWbkYi0fWpYvb5T0QRXIpC3itPoYLYGjUKG5RALjFQaCTp-SplEZsV416uV1r1fpO-is-9ovutBJvi4_6XFEVp7PPa7DC8sWsdpy6RJUDg6pMlhibrlML34yivFy9C4jx6pY3bju7aIX3UUToEMM4uijFtFInI" TargetMode="External"/><Relationship Id="rId3" Type="http://schemas.openxmlformats.org/officeDocument/2006/relationships/image" Target="../media/image76.jpeg"/><Relationship Id="rId7" Type="http://schemas.openxmlformats.org/officeDocument/2006/relationships/image" Target="../media/image79.jpeg"/><Relationship Id="rId2" Type="http://schemas.openxmlformats.org/officeDocument/2006/relationships/hyperlink" Target="https://ru-ru.facebook.com/DetskiydomUrupinka/photos/pcb.3530353723678914/3530352913678995/?type=3&amp;__tn__=HH-R&amp;eid=ARAwk9CNVj6IalyNqW0gaAo_fU-3o1F3aLzbHYPQptaS8mb1d6_01raV-SJnrUVF9ClvRSJoafUzXBEt&amp;__xts__%5b0%5d=68.ARAfrFVz0ryBc7-DdhpumX4liJjavh0Z8e_m4S1RXrb6B2mljkpZSYLHtnd2OF1fZ1BJVAr53tllwQrwxXyn3FJ0a462RbojHXsOzZ9pdyHn3HWiDwVsC4u7ISFrxDy2oxdfIlDi8NFdUORjnPgEF_d2CTWbkYi0fWpYvb5T0QRXIpC3itPoYLYGjUKG5RALjFQaCTp-SplEZsV416uV1r1fpO-is-9ovutBJvi4_6XFEVp7PPa7DC8sWsdpy6RJUDg6pMlhibrlML34yivFy9C4jx6pY3bju7aIX3UUToEMM4uijFtFInI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hyperlink" Target="https://ru-ru.facebook.com/DetskiydomUrupinka/photos/pcb.3530353723678914/3530353070345646/?type=3&amp;__tn__=HH-R&amp;eid=ARDQQBAM22U16jzuPc6Jwy7h8GUd7Hb7u5IR_0fBwWVc5RL5sb_eN0jxVqa0Ieq4UW5I6SW-Ghh6bpeV&amp;__xts__%5b0%5d=68.ARAfrFVz0ryBc7-DdhpumX4liJjavh0Z8e_m4S1RXrb6B2mljkpZSYLHtnd2OF1fZ1BJVAr53tllwQrwxXyn3FJ0a462RbojHXsOzZ9pdyHn3HWiDwVsC4u7ISFrxDy2oxdfIlDi8NFdUORjnPgEF_d2CTWbkYi0fWpYvb5T0QRXIpC3itPoYLYGjUKG5RALjFQaCTp-SplEZsV416uV1r1fpO-is-9ovutBJvi4_6XFEVp7PPa7DC8sWsdpy6RJUDg6pMlhibrlML34yivFy9C4jx6pY3bju7aIX3UUToEMM4uijFtFInI" TargetMode="External"/><Relationship Id="rId9" Type="http://schemas.openxmlformats.org/officeDocument/2006/relationships/image" Target="../media/image8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9.jpeg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7.jpeg"/><Relationship Id="rId4" Type="http://schemas.openxmlformats.org/officeDocument/2006/relationships/image" Target="../media/image9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1.jpeg"/><Relationship Id="rId4" Type="http://schemas.openxmlformats.org/officeDocument/2006/relationships/image" Target="../media/image100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7.jpeg"/><Relationship Id="rId5" Type="http://schemas.openxmlformats.org/officeDocument/2006/relationships/image" Target="../media/image106.jpeg"/><Relationship Id="rId4" Type="http://schemas.openxmlformats.org/officeDocument/2006/relationships/image" Target="../media/image10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2.jpeg"/><Relationship Id="rId5" Type="http://schemas.openxmlformats.org/officeDocument/2006/relationships/image" Target="../media/image111.jpeg"/><Relationship Id="rId4" Type="http://schemas.openxmlformats.org/officeDocument/2006/relationships/image" Target="../media/image11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6.jpeg"/><Relationship Id="rId4" Type="http://schemas.openxmlformats.org/officeDocument/2006/relationships/image" Target="../media/image115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s://avatars.mds.yandex.net/get-pdb/1584663/a0b3035f-e864-4eb2-94c0-2b9e434b1db9/s1200?webp=fal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57158" y="1285860"/>
            <a:ext cx="850112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КГУ «Специальный комплекс «детский сад-школа-интернат» село Урюпинка, Аккольский район» управления образования Акмолинской области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928662" y="2571744"/>
            <a:ext cx="76438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b="1" dirty="0" smtClean="0"/>
          </a:p>
          <a:p>
            <a:pPr algn="ctr"/>
            <a:r>
              <a:rPr lang="ru-RU" sz="3600" b="1" dirty="0" smtClean="0"/>
              <a:t>Реализация плана учебно-воспитательной работы итогам трех четвертей</a:t>
            </a:r>
            <a:endParaRPr lang="ru-RU" sz="3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s://avatars.mds.yandex.net/get-pdb/1584663/a0b3035f-e864-4eb2-94c0-2b9e434b1db9/s1200?webp=fal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95536" y="908720"/>
            <a:ext cx="8501122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/>
              <a:t>	</a:t>
            </a:r>
            <a:r>
              <a:rPr lang="ru-RU" sz="2400" dirty="0" smtClean="0"/>
              <a:t>На данный момент в Специальном комплексе воспитывается 94 ребенка. </a:t>
            </a:r>
            <a:endParaRPr lang="ru-RU" sz="2400" dirty="0" smtClean="0"/>
          </a:p>
          <a:p>
            <a:pPr algn="just"/>
            <a:r>
              <a:rPr lang="ru-RU" sz="2400" dirty="0" smtClean="0"/>
              <a:t>	Работа </a:t>
            </a:r>
            <a:r>
              <a:rPr lang="ru-RU" sz="2400" dirty="0" smtClean="0"/>
              <a:t>педагогического коллектива направлена на создание условий для саморазвития личности каждого </a:t>
            </a:r>
            <a:r>
              <a:rPr lang="ru-RU" sz="2400" dirty="0" smtClean="0"/>
              <a:t>воспитанника </a:t>
            </a:r>
            <a:r>
              <a:rPr lang="ru-RU" sz="2400" dirty="0" smtClean="0"/>
              <a:t>их успешной социализации и </a:t>
            </a:r>
            <a:r>
              <a:rPr lang="ru-RU" sz="2400" dirty="0" smtClean="0"/>
              <a:t>адаптации.</a:t>
            </a:r>
          </a:p>
          <a:p>
            <a:pPr algn="just"/>
            <a:r>
              <a:rPr lang="ru-RU" sz="2400" dirty="0" smtClean="0"/>
              <a:t>	Реализация </a:t>
            </a:r>
            <a:r>
              <a:rPr lang="ru-RU" sz="2400" dirty="0" smtClean="0"/>
              <a:t>воспитательной деятельности осуществляется согласно календарно – тематического </a:t>
            </a:r>
            <a:r>
              <a:rPr lang="ru-RU" sz="2400" dirty="0" smtClean="0"/>
              <a:t>планирования и циклограммы на месяц.</a:t>
            </a:r>
          </a:p>
          <a:p>
            <a:pPr algn="just"/>
            <a:r>
              <a:rPr lang="ru-RU" sz="2400" dirty="0" smtClean="0"/>
              <a:t>	При </a:t>
            </a:r>
            <a:r>
              <a:rPr lang="ru-RU" sz="2400" dirty="0" smtClean="0"/>
              <a:t>проведении внеклассных мероприятий педагогами учитываются индивидуальные особенности </a:t>
            </a:r>
            <a:r>
              <a:rPr lang="ru-RU" sz="2400" dirty="0" smtClean="0"/>
              <a:t>и интересы детей.</a:t>
            </a:r>
            <a:endParaRPr lang="ru-RU" sz="2400" dirty="0" smtClean="0"/>
          </a:p>
          <a:p>
            <a:endParaRPr lang="ru-RU" sz="20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s://avatars.mds.yandex.net/get-pdb/1584663/a0b3035f-e864-4eb2-94c0-2b9e434b1db9/s1200?webp=fal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79512" y="1484784"/>
            <a:ext cx="8784976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ru-RU" sz="2400" dirty="0" smtClean="0"/>
              <a:t>Особое внимание уделяется безопасности </a:t>
            </a:r>
            <a:r>
              <a:rPr lang="ru-RU" sz="2400" dirty="0" err="1" smtClean="0"/>
              <a:t>жизнидеятельности</a:t>
            </a:r>
            <a:r>
              <a:rPr lang="ru-RU" sz="2400" dirty="0" smtClean="0"/>
              <a:t>, охране здоровья и здоровому образу жизни. </a:t>
            </a:r>
          </a:p>
          <a:p>
            <a:pPr algn="just"/>
            <a:r>
              <a:rPr lang="ru-RU" sz="2400" dirty="0" smtClean="0"/>
              <a:t>	Ежедневно </a:t>
            </a:r>
            <a:r>
              <a:rPr lang="ru-RU" sz="2400" dirty="0" smtClean="0"/>
              <a:t>работают спортивный и тренажерный залы, которые в неурочное время, работают практически ежедневно. Ребята посещают с большим удовольствием, играя в баскетбол, волейбол и другие спортивные игры. 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86800" cy="84124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Безопасность детей на дорогах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F:\Новая папка\Зима в творчестве поэтов\IMG-20210118-WA0001 —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96752"/>
            <a:ext cx="3710184" cy="2839062"/>
          </a:xfrm>
          <a:prstGeom prst="rect">
            <a:avLst/>
          </a:prstGeom>
          <a:noFill/>
        </p:spPr>
      </p:pic>
      <p:pic>
        <p:nvPicPr>
          <p:cNvPr id="5" name="Picture 3" descr="F:\Новая папка\Зима в творчестве поэтов\IMG-20210118-WA0000 — копи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3407991"/>
            <a:ext cx="4507061" cy="3450009"/>
          </a:xfrm>
          <a:prstGeom prst="rect">
            <a:avLst/>
          </a:prstGeom>
          <a:noFill/>
        </p:spPr>
      </p:pic>
      <p:pic>
        <p:nvPicPr>
          <p:cNvPr id="4" name="Picture 4" descr="F:\Новая папка\Остров безопасности\IMG-20210118-WA0011.jpg"/>
          <p:cNvPicPr>
            <a:picLocks noChangeAspect="1" noChangeArrowheads="1"/>
          </p:cNvPicPr>
          <p:nvPr/>
        </p:nvPicPr>
        <p:blipFill>
          <a:blip r:embed="rId4" cstate="print"/>
          <a:srcRect t="11765" b="16176"/>
          <a:stretch>
            <a:fillRect/>
          </a:stretch>
        </p:blipFill>
        <p:spPr bwMode="auto">
          <a:xfrm>
            <a:off x="5436096" y="1196752"/>
            <a:ext cx="3139264" cy="30161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Конкурс рисунков 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«Чистые 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руки - залог 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здоровья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Рисунок 4" descr="http://sc0036.akkol.aqmoedu.kz/public/files/2020/4/8/080420_095438_img249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3147060"/>
            <a:ext cx="5581650" cy="3710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http://sc0036.akkol.aqmoedu.kz/public/files/2020/4/8/080420_095337_img247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124744"/>
            <a:ext cx="3384376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://sc0036.akkol.aqmoedu.kz/public/files/2020/4/8/080420_095409_img248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6" y="1124744"/>
            <a:ext cx="3456384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86800" cy="84124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Профилактика простудных заболеваний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C:\Users\ww\Desktop\фото лето 2020\минутка здоровья. туберкулез Мусенова\IMG_622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268760"/>
            <a:ext cx="3165852" cy="2115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ww\Desktop\фото лето 2020\минутка здоровья. туберкулез Мусенова\IMG_622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1268760"/>
            <a:ext cx="3150353" cy="2100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ww\Desktop\фото лето 2020\минутка здоровья. туберкулез Мусенова\IMG_622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4509120"/>
            <a:ext cx="3165852" cy="2107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ww\Desktop\фото лето 2020\минутка здоровья. туберкулез Мусенова\IMG_6215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4509120"/>
            <a:ext cx="3266591" cy="216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D:\ФОТО\профилактика кишечных заболеваний\IMG_988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87824" y="2924944"/>
            <a:ext cx="3157726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эстафета «Закаляйся, детвора!»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http://sc0036.akkol.aqmoedu.kz/public/files/2020/11/6/061120_105131_img702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24744"/>
            <a:ext cx="3600400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://sc0036.akkol.aqmoedu.kz/public/files/2020/11/6/061120_105522_img699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1484784"/>
            <a:ext cx="3024336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sc0036.akkol.aqmoedu.kz/public/files/2020/11/6/061120_105348_img695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4437112"/>
            <a:ext cx="3092058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sc0036.akkol.aqmoedu.kz/public/files/2020/11/6/061120_105311_img6946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84168" y="4437112"/>
            <a:ext cx="2880320" cy="2050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sc0036.akkol.aqmoedu.kz/public/files/2020/11/6/061120_105448_img6986.JPG"/>
          <p:cNvPicPr/>
          <p:nvPr/>
        </p:nvPicPr>
        <p:blipFill>
          <a:blip r:embed="rId6" cstate="print"/>
          <a:srcRect l="18235" r="30662" b="22028"/>
          <a:stretch>
            <a:fillRect/>
          </a:stretch>
        </p:blipFill>
        <p:spPr bwMode="auto">
          <a:xfrm>
            <a:off x="3347864" y="3212976"/>
            <a:ext cx="2808312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http://sc0036.akkol.aqmoedu.kz/public/files/2021/1/6/060121_174702_img849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2996952"/>
            <a:ext cx="3214494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«Со спортом дружить, здоровым быть!»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http://sc0036.akkol.aqmoedu.kz/public/files/2021/1/6/060121_174127_img8353.JPG"/>
          <p:cNvPicPr/>
          <p:nvPr/>
        </p:nvPicPr>
        <p:blipFill>
          <a:blip r:embed="rId3" cstate="print"/>
          <a:srcRect l="6373"/>
          <a:stretch>
            <a:fillRect/>
          </a:stretch>
        </p:blipFill>
        <p:spPr bwMode="auto">
          <a:xfrm>
            <a:off x="0" y="1052736"/>
            <a:ext cx="3888432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://sc0036.akkol.aqmoedu.kz/public/files/2021/1/6/060121_174338_img836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1052736"/>
            <a:ext cx="3491880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sc0036.akkol.aqmoedu.kz/public/files/2021/1/6/060121_174437_img8378.JPG"/>
          <p:cNvPicPr/>
          <p:nvPr/>
        </p:nvPicPr>
        <p:blipFill>
          <a:blip r:embed="rId5" cstate="print"/>
          <a:srcRect l="15163"/>
          <a:stretch>
            <a:fillRect/>
          </a:stretch>
        </p:blipFill>
        <p:spPr bwMode="auto">
          <a:xfrm>
            <a:off x="0" y="4365104"/>
            <a:ext cx="3527376" cy="2492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sc0036.akkol.aqmoedu.kz/public/files/2021/1/6/060121_174627_img8471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73090" y="4549140"/>
            <a:ext cx="3470910" cy="2308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s://avatars.mds.yandex.net/get-pdb/1584663/a0b3035f-e864-4eb2-94c0-2b9e434b1db9/s1200?webp=fal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79512" y="1484784"/>
            <a:ext cx="8784976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	</a:t>
            </a:r>
            <a:r>
              <a:rPr lang="ru-RU" sz="2400" dirty="0" smtClean="0"/>
              <a:t> </a:t>
            </a:r>
            <a:r>
              <a:rPr lang="ru-RU" sz="2800" dirty="0" smtClean="0"/>
              <a:t>Значимую роль в воспитании детей и формировании личностных качеств, а также навыков в вопросах социализации занимает кружковая деятельность. Работает множество кружков по интересам. Кружковцы принимают участие в творческих областных и республиканских конкурсах, </a:t>
            </a:r>
            <a:r>
              <a:rPr lang="ru-RU" sz="2800" dirty="0" smtClean="0"/>
              <a:t>выставках.</a:t>
            </a:r>
            <a:endParaRPr lang="ru-RU" sz="2800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областной отборочный Республиканский  детский фестиваль «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Қазақстан-менің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алтын бесігім»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://sc0036.akkol.aqmoedu.kz/arc/attach/334/1098786/img_20210218_wa0004.jpg"/>
          <p:cNvPicPr/>
          <p:nvPr/>
        </p:nvPicPr>
        <p:blipFill>
          <a:blip r:embed="rId2" cstate="print">
            <a:lum bright="10000"/>
          </a:blip>
          <a:srcRect t="4208"/>
          <a:stretch>
            <a:fillRect/>
          </a:stretch>
        </p:blipFill>
        <p:spPr bwMode="auto">
          <a:xfrm>
            <a:off x="251520" y="1700808"/>
            <a:ext cx="2023110" cy="2598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sc0036.akkol.aqmoedu.kz/arc/attach/334/1098786/img_20210218_wa0003.jpg"/>
          <p:cNvPicPr/>
          <p:nvPr/>
        </p:nvPicPr>
        <p:blipFill>
          <a:blip r:embed="rId3" cstate="print">
            <a:lum bright="10000"/>
          </a:blip>
          <a:srcRect t="14888"/>
          <a:stretch>
            <a:fillRect/>
          </a:stretch>
        </p:blipFill>
        <p:spPr bwMode="auto">
          <a:xfrm>
            <a:off x="6876256" y="1556792"/>
            <a:ext cx="215011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sc0036.akkol.aqmoedu.kz/arc/attach/334/1098786/2b3dcdbe_7884_4ec5_829a_ca9228884e95.jpg"/>
          <p:cNvPicPr/>
          <p:nvPr/>
        </p:nvPicPr>
        <p:blipFill>
          <a:blip r:embed="rId4" cstate="print">
            <a:lum bright="10000" contrast="10000"/>
          </a:blip>
          <a:srcRect l="2691" r="15311"/>
          <a:stretch>
            <a:fillRect/>
          </a:stretch>
        </p:blipFill>
        <p:spPr bwMode="auto">
          <a:xfrm>
            <a:off x="5863590" y="5006340"/>
            <a:ext cx="3280410" cy="1851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sc0036.akkol.aqmoedu.kz/arc/attach/334/1098786/ae164677_e8a4_4a35_873d_d9978fde80be.jpg"/>
          <p:cNvPicPr/>
          <p:nvPr/>
        </p:nvPicPr>
        <p:blipFill>
          <a:blip r:embed="rId5" cstate="print">
            <a:lum bright="10000" contrast="10000"/>
          </a:blip>
          <a:srcRect l="8969" t="3761" r="1615" b="19650"/>
          <a:stretch>
            <a:fillRect/>
          </a:stretch>
        </p:blipFill>
        <p:spPr bwMode="auto">
          <a:xfrm>
            <a:off x="179512" y="4581128"/>
            <a:ext cx="3013710" cy="2072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://sc0036.akkol.aqmoedu.kz/arc/attach/334/1098786/3.jpg"/>
          <p:cNvPicPr/>
          <p:nvPr/>
        </p:nvPicPr>
        <p:blipFill>
          <a:blip r:embed="rId6" cstate="print">
            <a:lum bright="10000" contrast="20000"/>
          </a:blip>
          <a:srcRect r="8037" b="2119"/>
          <a:stretch>
            <a:fillRect/>
          </a:stretch>
        </p:blipFill>
        <p:spPr bwMode="auto">
          <a:xfrm>
            <a:off x="2483768" y="1628800"/>
            <a:ext cx="3318510" cy="1912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http://sc0036.akkol.aqmoedu.kz//arc/attach/334/1098786/2.jpg"/>
          <p:cNvPicPr/>
          <p:nvPr/>
        </p:nvPicPr>
        <p:blipFill>
          <a:blip r:embed="rId7" cstate="print">
            <a:lum bright="10000" contrast="10000"/>
          </a:blip>
          <a:srcRect l="27590" r="14769"/>
          <a:stretch>
            <a:fillRect/>
          </a:stretch>
        </p:blipFill>
        <p:spPr bwMode="auto">
          <a:xfrm>
            <a:off x="4932040" y="2996952"/>
            <a:ext cx="2228850" cy="2034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sc0036.akkol.aqmoedu.kz/arc/attach/334/1098786/1.jpg"/>
          <p:cNvPicPr/>
          <p:nvPr/>
        </p:nvPicPr>
        <p:blipFill>
          <a:blip r:embed="rId8" cstate="print">
            <a:lum bright="20000" contrast="10000"/>
          </a:blip>
          <a:srcRect l="8088" r="6304"/>
          <a:stretch>
            <a:fillRect/>
          </a:stretch>
        </p:blipFill>
        <p:spPr bwMode="auto">
          <a:xfrm>
            <a:off x="2411760" y="4293096"/>
            <a:ext cx="3097530" cy="2087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победители  республиканского конкурса детского творчества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F:\награждение за конкурс\IMG_98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556792"/>
            <a:ext cx="7742664" cy="51617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s://avatars.mds.yandex.net/get-pdb/1584663/a0b3035f-e864-4eb2-94c0-2b9e434b1db9/s1200?webp=fal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79512" y="836712"/>
            <a:ext cx="878497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ru-RU" sz="2400" dirty="0" smtClean="0"/>
              <a:t>В </a:t>
            </a:r>
            <a:r>
              <a:rPr lang="ru-RU" sz="2400" dirty="0" smtClean="0"/>
              <a:t>рамках профориентационной деятельности большое внимание </a:t>
            </a:r>
            <a:r>
              <a:rPr lang="ru-RU" sz="2400" dirty="0" smtClean="0"/>
              <a:t>уделяется </a:t>
            </a:r>
            <a:r>
              <a:rPr lang="ru-RU" sz="2400" dirty="0" smtClean="0"/>
              <a:t>взаимодействию детей старшего и младшего звена</a:t>
            </a:r>
            <a:r>
              <a:rPr lang="ru-RU" sz="2400" dirty="0" smtClean="0"/>
              <a:t>. Проведены презентации </a:t>
            </a:r>
            <a:r>
              <a:rPr lang="ru-RU" sz="2400" dirty="0" smtClean="0"/>
              <a:t>рабочих специальностей, где старшеклассники делились своими представлениями о будущем выборе профессии с малышами. </a:t>
            </a:r>
            <a:endParaRPr lang="ru-RU" sz="2400" dirty="0" smtClean="0"/>
          </a:p>
          <a:p>
            <a:pPr algn="just"/>
            <a:r>
              <a:rPr lang="ru-RU" sz="2400" dirty="0" smtClean="0"/>
              <a:t>	В </a:t>
            </a:r>
            <a:r>
              <a:rPr lang="ru-RU" sz="2400" dirty="0" smtClean="0"/>
              <a:t>кабинете СБО с целью социализации </a:t>
            </a:r>
            <a:r>
              <a:rPr lang="ru-RU" sz="2400" dirty="0" smtClean="0"/>
              <a:t>детей, ежедневно </a:t>
            </a:r>
            <a:r>
              <a:rPr lang="ru-RU" sz="2400" dirty="0" smtClean="0"/>
              <a:t>проводятся занятия «Веселый Кулинар» на которых </a:t>
            </a:r>
            <a:r>
              <a:rPr lang="ru-RU" sz="2400" dirty="0" smtClean="0"/>
              <a:t>ребята </a:t>
            </a:r>
            <a:r>
              <a:rPr lang="ru-RU" sz="2400" dirty="0" smtClean="0"/>
              <a:t>проходят уроки кулинарии и поварского дела: учатся печь бисквиты, пирожки, оладьи, блины; варить еду, лепить манты, пельмени, вареники. 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4479634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информационный час «Колледжи Акмолинской области»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http://sc0036.akkol.aqmoedu.kz/public/files/2021/2/6/060221_113605_img-20210204-wa004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3690" y="1268760"/>
            <a:ext cx="2480310" cy="3291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://sc0036.akkol.aqmoedu.kz/public/files/2021/2/6/060221_113307_img-20210204-wa003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412776"/>
            <a:ext cx="3660274" cy="2548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sc0036.akkol.aqmoedu.kz/public/files/2021/2/6/060221_113545_img-20210204-wa0037.jpg"/>
          <p:cNvPicPr/>
          <p:nvPr/>
        </p:nvPicPr>
        <p:blipFill>
          <a:blip r:embed="rId4" cstate="print"/>
          <a:srcRect r="3733" b="4658"/>
          <a:stretch>
            <a:fillRect/>
          </a:stretch>
        </p:blipFill>
        <p:spPr bwMode="auto">
          <a:xfrm>
            <a:off x="323528" y="4206240"/>
            <a:ext cx="3569970" cy="2651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sc0036.akkol.aqmoedu.kz/public/files/2021/2/6/060221_113429_img-20210204-wa0034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3928" y="1484784"/>
            <a:ext cx="232791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sc0036.akkol.aqmoedu.kz/public/files/2021/2/6/060221_113454_img-20210204-wa0035-kopiya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64088" y="3850000"/>
            <a:ext cx="1921386" cy="30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http://sc0036.akkol.aqmoedu.kz/public/files/2021/2/16/160221_163336_20210212144013.jpg"/>
          <p:cNvPicPr/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4932040" y="3645024"/>
            <a:ext cx="4091940" cy="3070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конкурс рисунков 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«Моя будущая профессия»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://sc0036.akkol.aqmoedu.kz/public/files/2021/2/16/160221_163021_20210212144209-kopiya.jpg"/>
          <p:cNvPicPr/>
          <p:nvPr/>
        </p:nvPicPr>
        <p:blipFill>
          <a:blip r:embed="rId3" cstate="print">
            <a:lum bright="10000"/>
          </a:blip>
          <a:srcRect l="1998" t="14707" r="2664" b="5202"/>
          <a:stretch>
            <a:fillRect/>
          </a:stretch>
        </p:blipFill>
        <p:spPr bwMode="auto">
          <a:xfrm>
            <a:off x="0" y="1628800"/>
            <a:ext cx="3851920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sc0036.akkol.aqmoedu.kz/public/files/2021/2/16/160221_163236_20210212144045-kopiya.jpg"/>
          <p:cNvPicPr/>
          <p:nvPr/>
        </p:nvPicPr>
        <p:blipFill>
          <a:blip r:embed="rId4" cstate="print">
            <a:lum bright="20000"/>
          </a:blip>
          <a:srcRect/>
          <a:stretch>
            <a:fillRect/>
          </a:stretch>
        </p:blipFill>
        <p:spPr bwMode="auto">
          <a:xfrm>
            <a:off x="3995936" y="1340768"/>
            <a:ext cx="2448272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86800" cy="84124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Кружкок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«Юный кулинар»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F:\Новая папка\IMG_9522.JPG"/>
          <p:cNvPicPr>
            <a:picLocks noChangeAspect="1" noChangeArrowheads="1"/>
          </p:cNvPicPr>
          <p:nvPr/>
        </p:nvPicPr>
        <p:blipFill>
          <a:blip r:embed="rId2" cstate="print"/>
          <a:srcRect l="12379"/>
          <a:stretch>
            <a:fillRect/>
          </a:stretch>
        </p:blipFill>
        <p:spPr bwMode="auto">
          <a:xfrm>
            <a:off x="5220072" y="620688"/>
            <a:ext cx="3387042" cy="2577037"/>
          </a:xfrm>
          <a:prstGeom prst="rect">
            <a:avLst/>
          </a:prstGeom>
          <a:noFill/>
        </p:spPr>
      </p:pic>
      <p:pic>
        <p:nvPicPr>
          <p:cNvPr id="4" name="Picture 3" descr="F:\Новая папка\IMG_96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933056"/>
            <a:ext cx="4171391" cy="2780928"/>
          </a:xfrm>
          <a:prstGeom prst="rect">
            <a:avLst/>
          </a:prstGeom>
          <a:noFill/>
        </p:spPr>
      </p:pic>
      <p:pic>
        <p:nvPicPr>
          <p:cNvPr id="6" name="Picture 2" descr="F:\веселый кулинар\2 семья\IMG_9431.JPG"/>
          <p:cNvPicPr>
            <a:picLocks noChangeAspect="1" noChangeArrowheads="1"/>
          </p:cNvPicPr>
          <p:nvPr/>
        </p:nvPicPr>
        <p:blipFill>
          <a:blip r:embed="rId4" cstate="print"/>
          <a:srcRect l="6251"/>
          <a:stretch>
            <a:fillRect/>
          </a:stretch>
        </p:blipFill>
        <p:spPr bwMode="auto">
          <a:xfrm rot="5400000">
            <a:off x="5064021" y="3801075"/>
            <a:ext cx="3573016" cy="2540834"/>
          </a:xfrm>
          <a:prstGeom prst="rect">
            <a:avLst/>
          </a:prstGeom>
          <a:noFill/>
        </p:spPr>
      </p:pic>
      <p:pic>
        <p:nvPicPr>
          <p:cNvPr id="7" name="Picture 3" descr="F:\веселый кулинар\6 семья\IMG_9449.JPG"/>
          <p:cNvPicPr>
            <a:picLocks noChangeAspect="1" noChangeArrowheads="1"/>
          </p:cNvPicPr>
          <p:nvPr/>
        </p:nvPicPr>
        <p:blipFill>
          <a:blip r:embed="rId5" cstate="print"/>
          <a:srcRect l="25097"/>
          <a:stretch>
            <a:fillRect/>
          </a:stretch>
        </p:blipFill>
        <p:spPr bwMode="auto">
          <a:xfrm>
            <a:off x="1043608" y="1196752"/>
            <a:ext cx="2991814" cy="26628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F:\веселый кулинар\8 семья\IMG_94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6632"/>
            <a:ext cx="4900474" cy="3266983"/>
          </a:xfrm>
          <a:prstGeom prst="rect">
            <a:avLst/>
          </a:prstGeom>
          <a:noFill/>
        </p:spPr>
      </p:pic>
      <p:pic>
        <p:nvPicPr>
          <p:cNvPr id="10243" name="Picture 3" descr="F:\веселый кулинар\8 семья\IMG_946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188640"/>
            <a:ext cx="3571868" cy="2381245"/>
          </a:xfrm>
          <a:prstGeom prst="rect">
            <a:avLst/>
          </a:prstGeom>
          <a:noFill/>
        </p:spPr>
      </p:pic>
      <p:pic>
        <p:nvPicPr>
          <p:cNvPr id="10244" name="Picture 4" descr="F:\веселый кулинар\8 семья\IMG_948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3591017"/>
            <a:ext cx="4900474" cy="3266983"/>
          </a:xfrm>
          <a:prstGeom prst="rect">
            <a:avLst/>
          </a:prstGeom>
          <a:noFill/>
        </p:spPr>
      </p:pic>
      <p:pic>
        <p:nvPicPr>
          <p:cNvPr id="5" name="Picture 4" descr="F:\веселый кулинар\8 семья\IMG_9459.JPG"/>
          <p:cNvPicPr>
            <a:picLocks noChangeAspect="1" noChangeArrowheads="1"/>
          </p:cNvPicPr>
          <p:nvPr/>
        </p:nvPicPr>
        <p:blipFill>
          <a:blip r:embed="rId5" cstate="print"/>
          <a:srcRect l="3244" r="10252"/>
          <a:stretch>
            <a:fillRect/>
          </a:stretch>
        </p:blipFill>
        <p:spPr bwMode="auto">
          <a:xfrm rot="5400000">
            <a:off x="5025602" y="3189711"/>
            <a:ext cx="4143381" cy="31931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s://avatars.mds.yandex.net/get-pdb/1584663/a0b3035f-e864-4eb2-94c0-2b9e434b1db9/s1200?webp=fal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79512" y="836712"/>
            <a:ext cx="878497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	</a:t>
            </a:r>
            <a:r>
              <a:rPr lang="ru-RU" sz="2400" dirty="0" smtClean="0"/>
              <a:t> Педагогический коллектив уделяет внимание развитию познавательного интереса, росту кругозора воспитанников, </a:t>
            </a:r>
            <a:r>
              <a:rPr lang="ru-RU" sz="2400" dirty="0" smtClean="0"/>
              <a:t>работая над совершенствованием </a:t>
            </a:r>
            <a:r>
              <a:rPr lang="ru-RU" sz="2400" dirty="0" smtClean="0"/>
              <a:t>воспитательного и образовательного </a:t>
            </a:r>
            <a:r>
              <a:rPr lang="ru-RU" sz="2400" dirty="0" smtClean="0"/>
              <a:t>процессов, </a:t>
            </a:r>
            <a:r>
              <a:rPr lang="ru-RU" sz="2400" dirty="0" smtClean="0"/>
              <a:t>повышения качества воспитанности детей, коррекционной и развивающей направленности. 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4479634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тренинг «Мы вместе!»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http://sc0036.akkol.aqmoedu.kz/public/files/2020/12/4/041220_165957_img2020111114542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340768"/>
            <a:ext cx="404241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://sc0036.akkol.aqmoedu.kz/public/files/2020/12/4/041220_165918_img2020111115334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2348880"/>
            <a:ext cx="4455795" cy="3337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«Да здравствует вежливость и доброта»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E:\2020 Летнии Мероприятия\Вежливость и доброта\IMG_20200813_124810.jpg"/>
          <p:cNvPicPr/>
          <p:nvPr/>
        </p:nvPicPr>
        <p:blipFill>
          <a:blip r:embed="rId2" cstate="print">
            <a:extLst>
              <a:ext uri="{BEBA8EAE-BF5A-486C-A8C5-ECC9F3942E4B}">
                <a14:imgProps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cx="http://schemas.microsoft.com/office/drawing/2014/chartex" xmlns:wpc="http://schemas.microsoft.com/office/word/2010/wordprocessingCanvas" xmlns="" xmlns:pic="http://schemas.openxmlformats.org/drawingml/2006/picture" xmlns:lc="http://schemas.openxmlformats.org/drawingml/2006/lockedCanvas">
                  <a14:imgLayer r:embed="rId6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cx="http://schemas.microsoft.com/office/drawing/2014/chartex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84784"/>
            <a:ext cx="2808312" cy="2088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E:\2020 Летнии Мероприятия\Вежливость и доброта\IMG_20200813_172705.jpg"/>
          <p:cNvPicPr/>
          <p:nvPr/>
        </p:nvPicPr>
        <p:blipFill>
          <a:blip r:embed="rId7" cstate="print">
            <a:extLst>
              <a:ext uri="{BEBA8EAE-BF5A-486C-A8C5-ECC9F3942E4B}">
                <a14:imgProps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cx="http://schemas.microsoft.com/office/drawing/2014/chartex" xmlns:wpc="http://schemas.microsoft.com/office/word/2010/wordprocessingCanvas" xmlns="" xmlns:pic="http://schemas.openxmlformats.org/drawingml/2006/picture" xmlns:lc="http://schemas.openxmlformats.org/drawingml/2006/lockedCanvas">
                  <a14:imgLayer r:embed="rId8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cx="http://schemas.microsoft.com/office/drawing/2014/chartex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340768"/>
            <a:ext cx="2016224" cy="2520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E:\2020 Летнии Мероприятия\Вежливость и доброта\IMG_20200813_172157.jpg"/>
          <p:cNvPicPr/>
          <p:nvPr/>
        </p:nvPicPr>
        <p:blipFill>
          <a:blip r:embed="rId9" cstate="print">
            <a:extLst>
              <a:ext uri="{BEBA8EAE-BF5A-486C-A8C5-ECC9F3942E4B}">
                <a14:imgProps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cx="http://schemas.microsoft.com/office/drawing/2014/chartex" xmlns:wpc="http://schemas.microsoft.com/office/word/2010/wordprocessingCanvas" xmlns="" xmlns:pic="http://schemas.openxmlformats.org/drawingml/2006/picture" xmlns:lc="http://schemas.openxmlformats.org/drawingml/2006/lockedCanvas">
                  <a14:imgLayer r:embed="rId12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cx="http://schemas.microsoft.com/office/drawing/2014/chartex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340768"/>
            <a:ext cx="1944216" cy="2448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E:\2020 Летнии Мероприятия\Вежливость и доброта\IMG_20200813_174557.jpg"/>
          <p:cNvPicPr/>
          <p:nvPr/>
        </p:nvPicPr>
        <p:blipFill>
          <a:blip r:embed="rId13" cstate="print">
            <a:extLst>
              <a:ext uri="{BEBA8EAE-BF5A-486C-A8C5-ECC9F3942E4B}">
                <a14:imgProps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cx="http://schemas.microsoft.com/office/drawing/2014/chartex" xmlns:wpc="http://schemas.microsoft.com/office/word/2010/wordprocessingCanvas" xmlns="" xmlns:pic="http://schemas.openxmlformats.org/drawingml/2006/picture" xmlns:lc="http://schemas.openxmlformats.org/drawingml/2006/lockedCanvas">
                  <a14:imgLayer r:embed="rId1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cx="http://schemas.microsoft.com/office/drawing/2014/chartex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755576" y="3861048"/>
            <a:ext cx="2232248" cy="2808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E:\2020 Летнии Мероприятия\Вежливость и доброта\IMG_20200813_174539.jpg"/>
          <p:cNvPicPr/>
          <p:nvPr/>
        </p:nvPicPr>
        <p:blipFill>
          <a:blip r:embed="rId15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cx="http://schemas.microsoft.com/office/drawing/2014/chartex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933056"/>
            <a:ext cx="2160240" cy="2736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E:\2020 Летнии Мероприятия\Вежливость и доброта\IMG_20200813_172329.jpg"/>
          <p:cNvPicPr/>
          <p:nvPr/>
        </p:nvPicPr>
        <p:blipFill>
          <a:blip r:embed="rId16" cstate="print">
            <a:extLst>
              <a:ext uri="{BEBA8EAE-BF5A-486C-A8C5-ECC9F3942E4B}">
                <a14:imgProps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cx="http://schemas.microsoft.com/office/drawing/2014/chartex" xmlns:wpc="http://schemas.microsoft.com/office/word/2010/wordprocessingCanvas" xmlns="" xmlns:pic="http://schemas.openxmlformats.org/drawingml/2006/picture" xmlns:lc="http://schemas.openxmlformats.org/drawingml/2006/lockedCanvas">
                  <a14:imgLayer r:embed="rId17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cx="http://schemas.microsoft.com/office/drawing/2014/chartex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933056"/>
            <a:ext cx="2304256" cy="26633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686800" cy="84124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«Собака – друг человека»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http://sc0036.akkol.aqmoedu.kz/public/files/2020/11/6/061120_160948_img-20201104-wa0025-kopiy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052736"/>
            <a:ext cx="2807970" cy="2659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ww\Desktop\Библиотечный час\IMG-20201104-WA002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3789040"/>
            <a:ext cx="6300470" cy="2910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sc0036.akkol.aqmoedu.kz/public/files/2020/11/6/061120_161026_2020101911180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1196752"/>
            <a:ext cx="3280410" cy="2453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уроки творчества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«</a:t>
            </a:r>
            <a:r>
              <a:rPr lang="ru-RU" b="1" dirty="0" smtClean="0"/>
              <a:t>Удивительное рядом»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 descr="http://sc0036.akkol.aqmoedu.kz/public/files/2020/12/3/031220_175737_img-20201130-wa0008-kopiya.jpg"/>
          <p:cNvPicPr/>
          <p:nvPr/>
        </p:nvPicPr>
        <p:blipFill>
          <a:blip r:embed="rId2" cstate="print">
            <a:lum bright="10000"/>
          </a:blip>
          <a:srcRect l="2969" r="5092"/>
          <a:stretch>
            <a:fillRect/>
          </a:stretch>
        </p:blipFill>
        <p:spPr bwMode="auto">
          <a:xfrm>
            <a:off x="323528" y="1844824"/>
            <a:ext cx="4690110" cy="3451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://sc0036.akkol.aqmoedu.kz/public/files/2020/12/3/031220_175827_img-20201130-wa0007.jpg"/>
          <p:cNvPicPr/>
          <p:nvPr/>
        </p:nvPicPr>
        <p:blipFill>
          <a:blip r:embed="rId3" cstate="print">
            <a:lum bright="10000"/>
          </a:blip>
          <a:srcRect r="6409"/>
          <a:stretch>
            <a:fillRect/>
          </a:stretch>
        </p:blipFill>
        <p:spPr bwMode="auto">
          <a:xfrm>
            <a:off x="5436096" y="1124744"/>
            <a:ext cx="3455670" cy="2766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sc0036.akkol.aqmoedu.kz/public/files/2020/12/3/031220_175804_img-20201130-wa0005.jpg"/>
          <p:cNvPicPr/>
          <p:nvPr/>
        </p:nvPicPr>
        <p:blipFill>
          <a:blip r:embed="rId4" cstate="print">
            <a:lum bright="10000"/>
          </a:blip>
          <a:srcRect/>
          <a:stretch>
            <a:fillRect/>
          </a:stretch>
        </p:blipFill>
        <p:spPr bwMode="auto">
          <a:xfrm>
            <a:off x="5220072" y="4107180"/>
            <a:ext cx="3669030" cy="2750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Творческая деятельность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«Осенние фантазии»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://sc0036.akkol.aqmoedu.kz/public/files/2020/11/6/061120_170610_img807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84784"/>
            <a:ext cx="4591050" cy="3063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sc0036.akkol.aqmoedu.kz/public/files/2020/11/6/061120_165631_img806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4653136"/>
            <a:ext cx="3112770" cy="2072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sc0036.akkol.aqmoedu.kz/public/files/2020/11/6/061120_165505_img805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4088" y="1412776"/>
            <a:ext cx="3529578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sc0036.akkol.aqmoedu.kz/public/files/2020/11/6/061120_165741_img806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92080" y="4221088"/>
            <a:ext cx="3528392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Викторина «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 дорогам казахских сказок»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http://sc0036.akkol.aqmoedu.kz/public/files/2021/2/20/200221_105020_img-20210219-wa0007.jpg"/>
          <p:cNvPicPr/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395536" y="4293096"/>
            <a:ext cx="3672408" cy="2564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://sc0036.akkol.aqmoedu.kz/public/files/2021/2/20/200221_104848_img8984.JPG"/>
          <p:cNvPicPr/>
          <p:nvPr/>
        </p:nvPicPr>
        <p:blipFill>
          <a:blip r:embed="rId3" cstate="print">
            <a:lum bright="20000"/>
          </a:blip>
          <a:srcRect/>
          <a:stretch>
            <a:fillRect/>
          </a:stretch>
        </p:blipFill>
        <p:spPr bwMode="auto">
          <a:xfrm>
            <a:off x="4788024" y="1340768"/>
            <a:ext cx="3995936" cy="2623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sc0036.akkol.aqmoedu.kz/public/files/2021/2/20/200221_104946_img-20210219-wa0004-kopiya.jpg"/>
          <p:cNvPicPr/>
          <p:nvPr/>
        </p:nvPicPr>
        <p:blipFill>
          <a:blip r:embed="rId4" cstate="print">
            <a:lum bright="20000"/>
          </a:blip>
          <a:srcRect/>
          <a:stretch>
            <a:fillRect/>
          </a:stretch>
        </p:blipFill>
        <p:spPr bwMode="auto">
          <a:xfrm>
            <a:off x="395536" y="1268760"/>
            <a:ext cx="3589526" cy="2750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sc0036.akkol.aqmoedu.kz/public/files/2021/2/20/200221_104923_img-20210219-wa0003.jpg"/>
          <p:cNvPicPr/>
          <p:nvPr/>
        </p:nvPicPr>
        <p:blipFill>
          <a:blip r:embed="rId5" cstate="print">
            <a:lum bright="30000"/>
          </a:blip>
          <a:srcRect t="13291"/>
          <a:stretch>
            <a:fillRect/>
          </a:stretch>
        </p:blipFill>
        <p:spPr bwMode="auto">
          <a:xfrm>
            <a:off x="4788024" y="4293096"/>
            <a:ext cx="3960440" cy="2564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интеллектуальная игра «Хочу всё знать»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http://sc0036.akkol.aqmoedu.kz/public/files/2020/12/2/021220_165726_img-20201124-wa000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96752"/>
            <a:ext cx="1946910" cy="3459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sc0036.akkol.aqmoedu.kz/public/files/2020/12/2/021220_165802_img-20201124-wa000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1196752"/>
            <a:ext cx="1931670" cy="3421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sc0036.akkol.aqmoedu.kz/public/files/2020/12/2/021220_165848_img-20201124-wa001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720" y="3688080"/>
            <a:ext cx="1794510" cy="3169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sc0036.akkol.aqmoedu.kz/public/files/2020/12/2/021220_165924_img-20201124-wa0029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79912" y="1196752"/>
            <a:ext cx="1794510" cy="3185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://sc0036.akkol.aqmoedu.kz/public/files/2020/12/2/021220_165744_img-20201124-wa0001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92080" y="3398520"/>
            <a:ext cx="1946910" cy="3459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86800" cy="84124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День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Независимости РК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На изображении может находиться: 6 человек, люди стоят, люди танцуют и в помещении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96752"/>
            <a:ext cx="3973830" cy="2659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На изображении может находиться: 1 человек, стоит, на сцене и в помещении, текст «екабря CD ависиности KH казахстан»">
            <a:hlinkClick r:id="rId4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3590" y="1196752"/>
            <a:ext cx="3280410" cy="217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На изображении может находиться: 10 человек, люди стоят, ребенок и в помещении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05095" y="4229100"/>
            <a:ext cx="3938905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На изображении может находиться: 9 человек, люди стоят, ребенок и в помещении"/>
          <p:cNvPicPr/>
          <p:nvPr/>
        </p:nvPicPr>
        <p:blipFill>
          <a:blip r:embed="rId7" cstate="print"/>
          <a:srcRect t="13437" b="11628"/>
          <a:stretch>
            <a:fillRect/>
          </a:stretch>
        </p:blipFill>
        <p:spPr bwMode="auto">
          <a:xfrm>
            <a:off x="2555776" y="2708920"/>
            <a:ext cx="442341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На изображении может находиться: 2 человека, люди стоят и в помещении, текст «AAAD 16 декабря день независимости республики казахстан G»">
            <a:hlinkClick r:id="rId8"/>
          </p:cNvPr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4511804"/>
            <a:ext cx="3960440" cy="2346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686800" cy="84124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«День Первого Президента РК»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 descr="http://sc0036.akkol.aqmoedu.kz/public/files/2020/11/30/301120_175816_img730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96752"/>
            <a:ext cx="4176464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://sc0036.akkol.aqmoedu.kz/public/files/2020/11/30/301120_175721_img729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1340768"/>
            <a:ext cx="3816424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sc0036.akkol.aqmoedu.kz/public/files/2020/11/30/301120_175746_img729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4005064"/>
            <a:ext cx="3960440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sc0036.akkol.aqmoedu.kz/public/files/2020/11/30/301120_175848_img7315.JPG"/>
          <p:cNvPicPr/>
          <p:nvPr/>
        </p:nvPicPr>
        <p:blipFill>
          <a:blip r:embed="rId5" cstate="print"/>
          <a:srcRect r="6780"/>
          <a:stretch>
            <a:fillRect/>
          </a:stretch>
        </p:blipFill>
        <p:spPr bwMode="auto">
          <a:xfrm>
            <a:off x="5004048" y="4005064"/>
            <a:ext cx="3960440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686800" cy="84124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Новогодние представления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 descr="http://sc0036.akkol.aqmoedu.kz/public/files/2021/1/11/110121_170251_img832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268760"/>
            <a:ext cx="3294380" cy="2194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://sc0036.akkol.aqmoedu.kz/public/files/2021/1/11/110121_165836_img784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1340768"/>
            <a:ext cx="3295650" cy="2194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sc0036.akkol.aqmoedu.kz/public/files/2021/1/11/110121_165904_img795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4437112"/>
            <a:ext cx="3295650" cy="2186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sc0036.akkol.aqmoedu.kz/public/files/2021/1/11/110121_165940_img8059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6096" y="4293096"/>
            <a:ext cx="3303270" cy="2194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sc0036.akkol.aqmoedu.kz/public/files/2021/1/11/110121_170221_img8274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74645" y="2301240"/>
            <a:ext cx="3394710" cy="2255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«Рождества волшебные мгновенья!»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 descr="http://sc0036.akkol.aqmoedu.kz/public/files/2021/1/6/060121_175505_img8598.JPG"/>
          <p:cNvPicPr/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179512" y="1052736"/>
            <a:ext cx="4888230" cy="3261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://sc0036.akkol.aqmoedu.kz/public/files/2021/1/11/110121_124542_img8510.JPG"/>
          <p:cNvPicPr/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5220072" y="1268760"/>
            <a:ext cx="3779912" cy="2562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sc0036.akkol.aqmoedu.kz/public/files/2021/1/11/110121_125345_img8521.JPG"/>
          <p:cNvPicPr/>
          <p:nvPr/>
        </p:nvPicPr>
        <p:blipFill>
          <a:blip r:embed="rId4" cstate="print">
            <a:lum bright="20000"/>
          </a:blip>
          <a:srcRect/>
          <a:stretch>
            <a:fillRect/>
          </a:stretch>
        </p:blipFill>
        <p:spPr bwMode="auto">
          <a:xfrm>
            <a:off x="467544" y="4365104"/>
            <a:ext cx="3672408" cy="2492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sc0036.akkol.aqmoedu.kz/public/files/2021/1/11/110121_125200_img8517.JPG"/>
          <p:cNvPicPr/>
          <p:nvPr/>
        </p:nvPicPr>
        <p:blipFill>
          <a:blip r:embed="rId5" cstate="print">
            <a:lum bright="20000"/>
          </a:blip>
          <a:srcRect/>
          <a:stretch>
            <a:fillRect/>
          </a:stretch>
        </p:blipFill>
        <p:spPr bwMode="auto">
          <a:xfrm>
            <a:off x="5220072" y="4149080"/>
            <a:ext cx="3744416" cy="2708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86800" cy="84124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День именинника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F:\зимние каникулы\день именинника\IMG_87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052736"/>
            <a:ext cx="4208759" cy="2805839"/>
          </a:xfrm>
          <a:prstGeom prst="rect">
            <a:avLst/>
          </a:prstGeom>
          <a:noFill/>
        </p:spPr>
      </p:pic>
      <p:pic>
        <p:nvPicPr>
          <p:cNvPr id="4" name="Picture 5" descr="F:\зимние каникулы\день именинника\IMG_88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052736"/>
            <a:ext cx="4212467" cy="2808312"/>
          </a:xfrm>
          <a:prstGeom prst="rect">
            <a:avLst/>
          </a:prstGeom>
          <a:noFill/>
        </p:spPr>
      </p:pic>
      <p:pic>
        <p:nvPicPr>
          <p:cNvPr id="5" name="Picture 4" descr="F:\зимние каникулы\день именинника\IMG_880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933056"/>
            <a:ext cx="4177604" cy="2785069"/>
          </a:xfrm>
          <a:prstGeom prst="rect">
            <a:avLst/>
          </a:prstGeom>
          <a:noFill/>
        </p:spPr>
      </p:pic>
      <p:pic>
        <p:nvPicPr>
          <p:cNvPr id="6" name="Picture 3" descr="F:\зимние каникулы\день именинника\IMG_877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4005065"/>
            <a:ext cx="4104456" cy="27363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686800" cy="84124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масленица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F:\Новая папка\IMG_979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80728"/>
            <a:ext cx="4208758" cy="2805838"/>
          </a:xfrm>
          <a:prstGeom prst="rect">
            <a:avLst/>
          </a:prstGeom>
          <a:noFill/>
        </p:spPr>
      </p:pic>
      <p:pic>
        <p:nvPicPr>
          <p:cNvPr id="4" name="Picture 9" descr="F:\Новая папка\IMG_977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980727"/>
            <a:ext cx="4176464" cy="2784309"/>
          </a:xfrm>
          <a:prstGeom prst="rect">
            <a:avLst/>
          </a:prstGeom>
          <a:noFill/>
        </p:spPr>
      </p:pic>
      <p:pic>
        <p:nvPicPr>
          <p:cNvPr id="5" name="Picture 4" descr="F:\Новая папка\IMG_978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572" y="3861048"/>
            <a:ext cx="4495428" cy="2996952"/>
          </a:xfrm>
          <a:prstGeom prst="rect">
            <a:avLst/>
          </a:prstGeom>
          <a:noFill/>
        </p:spPr>
      </p:pic>
      <p:pic>
        <p:nvPicPr>
          <p:cNvPr id="6" name="Picture 8" descr="F:\Новая папка\IMG_977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836704"/>
            <a:ext cx="4531944" cy="30212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F:\Новая папка\IMG_98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4289"/>
            <a:ext cx="9144000" cy="6095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Зимние забавы «Парад  детских санок»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http://sc0036.akkol.aqmoedu.kz/public/files/2021/1/11/110121_155415_img865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268760"/>
            <a:ext cx="3229734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://sc0036.akkol.aqmoedu.kz/public/files/2021/1/11/110121_160201_img874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1268760"/>
            <a:ext cx="3600400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sc0036.akkol.aqmoedu.kz/public/files/2021/1/11/110121_155326_img863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4077072"/>
            <a:ext cx="3528392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sc0036.akkol.aqmoedu.kz/public/files/2021/1/11/110121_155104_img8628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4149080"/>
            <a:ext cx="3672408" cy="2488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sc0036.akkol.aqmoedu.kz/public/files/2021/1/11/110121_154854_img8724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15816" y="2708920"/>
            <a:ext cx="2899410" cy="1927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кукольный театр 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«Рождественская звезда»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http://sc0036.akkol.aqmoedu.kz/public/files/2021/1/11/110121_152215_img862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96752"/>
            <a:ext cx="3386326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://sc0036.akkol.aqmoedu.kz/public/files/2021/1/11/110121_152123_img861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1196752"/>
            <a:ext cx="3419872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sc0036.akkol.aqmoedu.kz/public/files/2021/1/11/110121_150857_img862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4293096"/>
            <a:ext cx="3419872" cy="2564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sc0036.akkol.aqmoedu.kz/public/files/2021/1/11/110121_151833_img8608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293096"/>
            <a:ext cx="3419872" cy="2564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sc0036.akkol.aqmoedu.kz/public/files/2021/1/11/110121_152052_img8615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87824" y="2708920"/>
            <a:ext cx="3333750" cy="2217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F:\зимние каникулы 1\торцевание\IMG_25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260648"/>
            <a:ext cx="4536503" cy="3024336"/>
          </a:xfrm>
          <a:prstGeom prst="rect">
            <a:avLst/>
          </a:prstGeom>
          <a:noFill/>
        </p:spPr>
      </p:pic>
      <p:pic>
        <p:nvPicPr>
          <p:cNvPr id="8195" name="Picture 3" descr="F:\зимние каникулы 1\торцевание\IMG_25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3789040"/>
            <a:ext cx="4429124" cy="2952749"/>
          </a:xfrm>
          <a:prstGeom prst="rect">
            <a:avLst/>
          </a:prstGeom>
          <a:noFill/>
        </p:spPr>
      </p:pic>
      <p:pic>
        <p:nvPicPr>
          <p:cNvPr id="8196" name="Picture 4" descr="F:\зимние каникулы 1\кукольный театр\IMG_862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98151" y="260648"/>
            <a:ext cx="4545849" cy="3030566"/>
          </a:xfrm>
          <a:prstGeom prst="rect">
            <a:avLst/>
          </a:prstGeom>
          <a:noFill/>
        </p:spPr>
      </p:pic>
      <p:pic>
        <p:nvPicPr>
          <p:cNvPr id="8197" name="Picture 5" descr="F:\зимние каникулы 1\кукольный театр\IMG_862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789040"/>
            <a:ext cx="4427984" cy="29519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s://avatars.mds.yandex.net/get-pdb/1584663/a0b3035f-e864-4eb2-94c0-2b9e434b1db9/s1200?webp=fal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928662" y="2571744"/>
            <a:ext cx="76438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b="1" dirty="0" smtClean="0"/>
          </a:p>
          <a:p>
            <a:pPr algn="ctr"/>
            <a:r>
              <a:rPr lang="ru-RU" sz="3600" b="1" dirty="0" smtClean="0"/>
              <a:t>Спасибо за внимание</a:t>
            </a:r>
            <a:endParaRPr lang="ru-RU" sz="3600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645</TotalTime>
  <Words>148</Words>
  <Application>Microsoft Office PowerPoint</Application>
  <PresentationFormat>Экран (4:3)</PresentationFormat>
  <Paragraphs>40</Paragraphs>
  <Slides>35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Трек</vt:lpstr>
      <vt:lpstr>Слайд 1</vt:lpstr>
      <vt:lpstr>Слайд 2</vt:lpstr>
      <vt:lpstr>Слайд 3</vt:lpstr>
      <vt:lpstr>Безопасность детей на дорогах</vt:lpstr>
      <vt:lpstr>Конкурс рисунков «Чистые руки - залог здоровья» </vt:lpstr>
      <vt:lpstr>Профилактика простудных заболеваний</vt:lpstr>
      <vt:lpstr>эстафета «Закаляйся, детвора!» </vt:lpstr>
      <vt:lpstr>«Со спортом дружить, здоровым быть!» </vt:lpstr>
      <vt:lpstr>Слайд 9</vt:lpstr>
      <vt:lpstr>областной отборочный Республиканский  детский фестиваль «Қазақстан-менің алтын бесігім»</vt:lpstr>
      <vt:lpstr>победители  республиканского конкурса детского творчества</vt:lpstr>
      <vt:lpstr>Слайд 12</vt:lpstr>
      <vt:lpstr>информационный час «Колледжи Акмолинской области»</vt:lpstr>
      <vt:lpstr>конкурс рисунков  «Моя будущая профессия» </vt:lpstr>
      <vt:lpstr>         Кружкок «Юный кулинар»</vt:lpstr>
      <vt:lpstr>Слайд 16</vt:lpstr>
      <vt:lpstr>Слайд 17</vt:lpstr>
      <vt:lpstr>тренинг «Мы вместе!»</vt:lpstr>
      <vt:lpstr>«Да здравствует вежливость и доброта»</vt:lpstr>
      <vt:lpstr>«Собака – друг человека»</vt:lpstr>
      <vt:lpstr>уроки творчества «Удивительное рядом» </vt:lpstr>
      <vt:lpstr>Творческая деятельность  «Осенние фантазии»</vt:lpstr>
      <vt:lpstr>Викторина «По дорогам казахских сказок»</vt:lpstr>
      <vt:lpstr>интеллектуальная игра «Хочу всё знать» </vt:lpstr>
      <vt:lpstr>День Независимости РК</vt:lpstr>
      <vt:lpstr>«День Первого Президента РК» </vt:lpstr>
      <vt:lpstr>Новогодние представления  </vt:lpstr>
      <vt:lpstr>«Рождества волшебные мгновенья!» </vt:lpstr>
      <vt:lpstr>День именинника</vt:lpstr>
      <vt:lpstr>масленица</vt:lpstr>
      <vt:lpstr>Слайд 31</vt:lpstr>
      <vt:lpstr>Зимние забавы «Парад  детских санок» </vt:lpstr>
      <vt:lpstr>кукольный театр  «Рождественская звезда» </vt:lpstr>
      <vt:lpstr>Слайд 34</vt:lpstr>
      <vt:lpstr>Слайд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ww</dc:creator>
  <cp:lastModifiedBy>ww</cp:lastModifiedBy>
  <cp:revision>95</cp:revision>
  <dcterms:created xsi:type="dcterms:W3CDTF">2019-08-29T12:24:07Z</dcterms:created>
  <dcterms:modified xsi:type="dcterms:W3CDTF">2021-03-31T12:02:28Z</dcterms:modified>
</cp:coreProperties>
</file>