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4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48" y="959314"/>
            <a:ext cx="6240803" cy="257189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48" y="3531206"/>
            <a:ext cx="6240803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01F3-F2D5-4549-96CC-313FD1C8F4E8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19247" y="329309"/>
            <a:ext cx="3674823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60050" y="131730"/>
            <a:ext cx="868839" cy="503578"/>
          </a:xfrm>
        </p:spPr>
        <p:txBody>
          <a:bodyPr/>
          <a:lstStyle/>
          <a:p>
            <a:fld id="{E2DBE93C-CE54-44BE-98AB-E7FB6634B7F1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219248" y="643464"/>
            <a:ext cx="712241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0848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01F3-F2D5-4549-96CC-313FD1C8F4E8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BE93C-CE54-44BE-98AB-E7FB6634B7F1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219248" y="643464"/>
            <a:ext cx="712241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7157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47" y="1756130"/>
            <a:ext cx="6244487" cy="2050066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48" y="3806197"/>
            <a:ext cx="6244487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01F3-F2D5-4549-96CC-313FD1C8F4E8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BE93C-CE54-44BE-98AB-E7FB6634B7F1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219248" y="643464"/>
            <a:ext cx="712241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9292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48" y="959315"/>
            <a:ext cx="7111016" cy="104411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48" y="2172548"/>
            <a:ext cx="3386360" cy="32789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4140" y="2172549"/>
            <a:ext cx="3386123" cy="327894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01F3-F2D5-4549-96CC-313FD1C8F4E8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BE93C-CE54-44BE-98AB-E7FB6634B7F1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219248" y="643464"/>
            <a:ext cx="712241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6393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706" y="959903"/>
            <a:ext cx="7118956" cy="1044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1308" y="2169095"/>
            <a:ext cx="3386247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none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1308" y="2973815"/>
            <a:ext cx="3386247" cy="24916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4140" y="2172549"/>
            <a:ext cx="3386123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none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4140" y="2971036"/>
            <a:ext cx="3386123" cy="24849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01F3-F2D5-4549-96CC-313FD1C8F4E8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BE93C-CE54-44BE-98AB-E7FB6634B7F1}" type="slidenum">
              <a:rPr lang="en-US" smtClean="0"/>
              <a:t>‹#›</a:t>
            </a:fld>
            <a:endParaRPr lang="en-US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219248" y="643464"/>
            <a:ext cx="712241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5292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01F3-F2D5-4549-96CC-313FD1C8F4E8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BE93C-CE54-44BE-98AB-E7FB6634B7F1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219248" y="643464"/>
            <a:ext cx="712241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410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01F3-F2D5-4549-96CC-313FD1C8F4E8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BE93C-CE54-44BE-98AB-E7FB6634B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165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711" y="959314"/>
            <a:ext cx="2628113" cy="224205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1533" y="960890"/>
            <a:ext cx="4147193" cy="449691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7712" y="3205493"/>
            <a:ext cx="2629650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01F3-F2D5-4549-96CC-313FD1C8F4E8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BE93C-CE54-44BE-98AB-E7FB6634B7F1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219248" y="643464"/>
            <a:ext cx="712241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0942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412876" y="482172"/>
            <a:ext cx="3804003" cy="5149101"/>
            <a:chOff x="4996501" y="482171"/>
            <a:chExt cx="3511387" cy="5149101"/>
          </a:xfrm>
        </p:grpSpPr>
        <p:sp>
          <p:nvSpPr>
            <p:cNvPr id="14" name="Rectangle 13"/>
            <p:cNvSpPr/>
            <p:nvPr/>
          </p:nvSpPr>
          <p:spPr>
            <a:xfrm>
              <a:off x="4996501" y="482171"/>
              <a:ext cx="3511387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5312152" y="812506"/>
              <a:ext cx="2883013" cy="447936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6417" y="1129513"/>
            <a:ext cx="3668347" cy="1918487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10139" y="1122544"/>
            <a:ext cx="242124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25706" y="3057166"/>
            <a:ext cx="3673385" cy="209256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18309" y="5469858"/>
            <a:ext cx="3676808" cy="320123"/>
          </a:xfrm>
        </p:spPr>
        <p:txBody>
          <a:bodyPr/>
          <a:lstStyle>
            <a:lvl1pPr algn="l">
              <a:defRPr/>
            </a:lvl1pPr>
          </a:lstStyle>
          <a:p>
            <a:fld id="{684A01F3-F2D5-4549-96CC-313FD1C8F4E8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19247" y="318642"/>
            <a:ext cx="2817785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037032" y="131730"/>
            <a:ext cx="862058" cy="503578"/>
          </a:xfrm>
        </p:spPr>
        <p:txBody>
          <a:bodyPr/>
          <a:lstStyle/>
          <a:p>
            <a:fld id="{E2DBE93C-CE54-44BE-98AB-E7FB6634B7F1}" type="slidenum">
              <a:rPr lang="en-US" smtClean="0"/>
              <a:t>‹#›</a:t>
            </a:fld>
            <a:endParaRPr lang="en-US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70363" b="36435"/>
          <a:stretch/>
        </p:blipFill>
        <p:spPr>
          <a:xfrm>
            <a:off x="1219248" y="643464"/>
            <a:ext cx="367512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6280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01F3-F2D5-4549-96CC-313FD1C8F4E8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BE93C-CE54-44BE-98AB-E7FB6634B7F1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219248" y="643464"/>
            <a:ext cx="712241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8775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35318" y="796299"/>
            <a:ext cx="1194946" cy="466256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04570" y="796299"/>
            <a:ext cx="5742853" cy="466256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01F3-F2D5-4549-96CC-313FD1C8F4E8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BE93C-CE54-44BE-98AB-E7FB6634B7F1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59215" b="36435"/>
          <a:stretch/>
        </p:blipFill>
        <p:spPr>
          <a:xfrm rot="5400000">
            <a:off x="6266816" y="3043817"/>
            <a:ext cx="4663440" cy="1684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1219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854"/>
            <a:ext cx="9906000" cy="74295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468769"/>
            <a:ext cx="9906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/>
          <p:cNvCxnSpPr/>
          <p:nvPr/>
        </p:nvCxnSpPr>
        <p:spPr>
          <a:xfrm>
            <a:off x="0" y="6121005"/>
            <a:ext cx="9906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22742" y="956173"/>
            <a:ext cx="711895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2742" y="2167386"/>
            <a:ext cx="7118955" cy="32886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98085" y="330371"/>
            <a:ext cx="2565650" cy="3049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A01F3-F2D5-4549-96CC-313FD1C8F4E8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22741" y="329309"/>
            <a:ext cx="3670873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68205" y="131730"/>
            <a:ext cx="862058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E2DBE93C-CE54-44BE-98AB-E7FB6634B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758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30036" y="2608246"/>
            <a:ext cx="7227715" cy="1136635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финансовых средств, поступивших на специальный счет в виде благотворительной помощи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32094" y="845352"/>
            <a:ext cx="796704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«Специальный комплекс «детский сад-школа-интернат», село Урюпинка, Аккольский район» управления образования Акмолинской области</a:t>
            </a:r>
          </a:p>
          <a:p>
            <a:pPr algn="ctr"/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Ақмола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басқармасының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Ақкөл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ауданы, Урюпинка ауылы «Балабақша-мектеп-интернат» арнайы кешені» коммуналдық мемлекеттік мекемесі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590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" b="21323"/>
          <a:stretch/>
        </p:blipFill>
        <p:spPr>
          <a:xfrm>
            <a:off x="2109458" y="986827"/>
            <a:ext cx="5585988" cy="576117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10267" y="238583"/>
            <a:ext cx="6503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Выписка с контрольного счета наличности на 29.03.2021 год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911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3277" y="114203"/>
            <a:ext cx="7118955" cy="52859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по оказанной благотворительной помощи за период с 01.09.2020 по 14.12.2020 год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8" t="35753" r="41240"/>
          <a:stretch/>
        </p:blipFill>
        <p:spPr>
          <a:xfrm rot="5400000">
            <a:off x="2682662" y="-325261"/>
            <a:ext cx="4380185" cy="727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144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384" y="123255"/>
            <a:ext cx="7118955" cy="601023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по оказанной благотворительной помощи за период с 14.12.2020 по 31.03.2021 год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9" t="35226" r="48140"/>
          <a:stretch/>
        </p:blipFill>
        <p:spPr>
          <a:xfrm rot="5400000">
            <a:off x="2853831" y="-632383"/>
            <a:ext cx="4074059" cy="780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49715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Красный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Gallery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Галерея</Template>
  <TotalTime>18</TotalTime>
  <Words>83</Words>
  <Application>Microsoft Office PowerPoint</Application>
  <PresentationFormat>Лист A4 (210x297 мм)</PresentationFormat>
  <Paragraphs>7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Times New Roman</vt:lpstr>
      <vt:lpstr>Gallery</vt:lpstr>
      <vt:lpstr>Распределение финансовых средств, поступивших на специальный счет в виде благотворительной помощи</vt:lpstr>
      <vt:lpstr>Презентация PowerPoint</vt:lpstr>
      <vt:lpstr>Информация по оказанной благотворительной помощи за период с 01.09.2020 по 14.12.2020 год</vt:lpstr>
      <vt:lpstr>Информация по оказанной благотворительной помощи за период с 14.12.2020 по 31.03.2021 год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Распределение финансовых средств, поступивших на специальный счет в виде благотворительной помощи</dc:title>
  <dc:creator>user</dc:creator>
  <cp:lastModifiedBy>user</cp:lastModifiedBy>
  <cp:revision>12</cp:revision>
  <dcterms:created xsi:type="dcterms:W3CDTF">2021-03-31T04:47:01Z</dcterms:created>
  <dcterms:modified xsi:type="dcterms:W3CDTF">2021-03-31T05:05:05Z</dcterms:modified>
</cp:coreProperties>
</file>